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315FA-0E00-4304-9301-8A805FAAF08E}" type="datetimeFigureOut">
              <a:rPr lang="en-CA" smtClean="0"/>
              <a:t>2014-02-17</a:t>
            </a:fld>
            <a:endParaRPr lang="en-CA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8B1C8-0CE4-4B72-892C-A67BCF67E78A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8B1C8-0CE4-4B72-892C-A67BCF67E78A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CA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7057D-2D0B-4073-86D6-B3E03640F1CD}" type="datetimeFigureOut">
              <a:rPr lang="en-CA" smtClean="0"/>
              <a:pPr/>
              <a:t>2014-02-17</a:t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A50E-BD80-4788-B64A-0F910A98020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n-CA" dirty="0" smtClean="0"/>
              <a:t>Power Point Presentation </a:t>
            </a:r>
            <a:r>
              <a:rPr lang="en-CA" dirty="0" err="1" smtClean="0"/>
              <a:t>PPTx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zh-CN" altLang="en-US" dirty="0" smtClean="0"/>
              <a:t> 一次插入成批多张照片的办法</a:t>
            </a:r>
            <a:endParaRPr lang="en-CA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368752" cy="1728192"/>
          </a:xfrm>
        </p:spPr>
        <p:txBody>
          <a:bodyPr/>
          <a:lstStyle/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>预先把多张照片収集整理到一个资料夾</a:t>
            </a:r>
            <a:r>
              <a:rPr lang="en-CA" altLang="zh-CN" dirty="0" smtClean="0">
                <a:solidFill>
                  <a:schemeClr val="tx1"/>
                </a:solidFill>
              </a:rPr>
              <a:t>(Folder)</a:t>
            </a:r>
            <a:r>
              <a:rPr lang="zh-CN" altLang="en-US" dirty="0" smtClean="0">
                <a:solidFill>
                  <a:schemeClr val="tx1"/>
                </a:solidFill>
              </a:rPr>
              <a:t>内备用</a:t>
            </a:r>
            <a:r>
              <a:rPr lang="en-CA" altLang="zh-CN" dirty="0" smtClean="0">
                <a:solidFill>
                  <a:schemeClr val="tx1"/>
                </a:solidFill>
              </a:rPr>
              <a:t>.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1072" y="0"/>
            <a:ext cx="8352928" cy="174543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2200" dirty="0" smtClean="0">
                <a:solidFill>
                  <a:schemeClr val="tx1"/>
                </a:solidFill>
              </a:rPr>
              <a:t>点击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插入</a:t>
            </a:r>
            <a:r>
              <a:rPr lang="en-CA" altLang="zh-CN" sz="2200" dirty="0" smtClean="0">
                <a:solidFill>
                  <a:schemeClr val="tx1"/>
                </a:solidFill>
              </a:rPr>
              <a:t>,</a:t>
            </a:r>
            <a:r>
              <a:rPr lang="zh-CN" altLang="en-US" sz="2200" dirty="0" smtClean="0">
                <a:solidFill>
                  <a:schemeClr val="tx1"/>
                </a:solidFill>
              </a:rPr>
              <a:t> 再点击箭头所指的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相册</a:t>
            </a:r>
            <a:r>
              <a:rPr lang="en-CA" altLang="zh-CN" sz="2200" dirty="0" smtClean="0">
                <a:solidFill>
                  <a:schemeClr val="tx1"/>
                </a:solidFill>
              </a:rPr>
              <a:t>.</a:t>
            </a:r>
            <a:br>
              <a:rPr lang="en-CA" altLang="zh-CN" sz="2200" dirty="0" smtClean="0">
                <a:solidFill>
                  <a:schemeClr val="tx1"/>
                </a:solidFill>
              </a:rPr>
            </a:br>
            <a:r>
              <a:rPr lang="zh-CN" altLang="en-US" sz="2200" dirty="0" smtClean="0">
                <a:solidFill>
                  <a:schemeClr val="tx1"/>
                </a:solidFill>
              </a:rPr>
              <a:t>从电脑中选用资料夾</a:t>
            </a:r>
            <a:r>
              <a:rPr lang="en-CA" altLang="zh-CN" sz="2200" dirty="0" smtClean="0">
                <a:solidFill>
                  <a:schemeClr val="tx1"/>
                </a:solidFill>
              </a:rPr>
              <a:t>,</a:t>
            </a:r>
            <a:r>
              <a:rPr lang="zh-CN" altLang="en-US" sz="2200" dirty="0" smtClean="0">
                <a:solidFill>
                  <a:schemeClr val="tx1"/>
                </a:solidFill>
              </a:rPr>
              <a:t> 打开资料夾选出全部图片</a:t>
            </a:r>
            <a:r>
              <a:rPr lang="en-CA" altLang="zh-CN" sz="2200" dirty="0" smtClean="0">
                <a:solidFill>
                  <a:schemeClr val="tx1"/>
                </a:solidFill>
              </a:rPr>
              <a:t>(</a:t>
            </a:r>
            <a:r>
              <a:rPr lang="zh-CN" altLang="en-US" sz="2200" smtClean="0">
                <a:solidFill>
                  <a:schemeClr val="tx1"/>
                </a:solidFill>
              </a:rPr>
              <a:t>以三角形代表</a:t>
            </a:r>
            <a:r>
              <a:rPr lang="en-CA" altLang="zh-CN" sz="2200" dirty="0" smtClean="0">
                <a:solidFill>
                  <a:schemeClr val="tx1"/>
                </a:solidFill>
              </a:rPr>
              <a:t>)</a:t>
            </a:r>
            <a:r>
              <a:rPr lang="zh-CN" altLang="en-US" sz="2200" dirty="0" smtClean="0">
                <a:solidFill>
                  <a:schemeClr val="tx1"/>
                </a:solidFill>
              </a:rPr>
              <a:t>出现在方块内</a:t>
            </a:r>
            <a:r>
              <a:rPr lang="en-CA" altLang="zh-CN" sz="2200" dirty="0" smtClean="0">
                <a:solidFill>
                  <a:schemeClr val="tx1"/>
                </a:solidFill>
              </a:rPr>
              <a:t>,</a:t>
            </a:r>
            <a:r>
              <a:rPr lang="zh-CN" altLang="en-US" sz="2200" dirty="0" smtClean="0">
                <a:solidFill>
                  <a:schemeClr val="tx1"/>
                </a:solidFill>
              </a:rPr>
              <a:t> 並在预览中出现</a:t>
            </a:r>
            <a:r>
              <a:rPr lang="en-CA" altLang="zh-CN" sz="2200" dirty="0" smtClean="0">
                <a:solidFill>
                  <a:schemeClr val="tx1"/>
                </a:solidFill>
              </a:rPr>
              <a:t>.</a:t>
            </a:r>
            <a:br>
              <a:rPr lang="en-CA" altLang="zh-CN" sz="2200" dirty="0" smtClean="0">
                <a:solidFill>
                  <a:schemeClr val="tx1"/>
                </a:solidFill>
              </a:rPr>
            </a:br>
            <a:r>
              <a:rPr lang="en-CA" altLang="zh-CN" sz="2200" dirty="0" smtClean="0"/>
              <a:t> </a:t>
            </a:r>
            <a:r>
              <a:rPr lang="zh-CN" altLang="en-US" sz="2200" dirty="0" smtClean="0"/>
              <a:t>按黄箭头所指</a:t>
            </a:r>
            <a:r>
              <a:rPr lang="zh-CN" altLang="en-US" sz="2200" b="1" dirty="0" smtClean="0"/>
              <a:t>创建</a:t>
            </a:r>
            <a:r>
              <a:rPr lang="en-CA" altLang="zh-CN" sz="2200" dirty="0" smtClean="0"/>
              <a:t>,</a:t>
            </a:r>
            <a:r>
              <a:rPr lang="zh-CN" altLang="en-US" sz="2200" dirty="0" smtClean="0">
                <a:solidFill>
                  <a:schemeClr val="tx1"/>
                </a:solidFill>
              </a:rPr>
              <a:t>全部图片便進入 </a:t>
            </a:r>
            <a:r>
              <a:rPr lang="en-CA" altLang="zh-CN" sz="2200" dirty="0" smtClean="0">
                <a:solidFill>
                  <a:schemeClr val="tx1"/>
                </a:solidFill>
              </a:rPr>
              <a:t>Power Point </a:t>
            </a:r>
            <a:r>
              <a:rPr lang="zh-CN" altLang="en-US" sz="2200" dirty="0" smtClean="0">
                <a:solidFill>
                  <a:schemeClr val="tx1"/>
                </a:solidFill>
              </a:rPr>
              <a:t>了</a:t>
            </a:r>
            <a:r>
              <a:rPr lang="en-CA" altLang="zh-CN" sz="2200" dirty="0" smtClean="0">
                <a:solidFill>
                  <a:schemeClr val="tx1"/>
                </a:solidFill>
              </a:rPr>
              <a:t>.</a:t>
            </a:r>
            <a:r>
              <a:rPr lang="zh-CN" altLang="en-US" sz="2200" dirty="0" smtClean="0">
                <a:solidFill>
                  <a:schemeClr val="tx1"/>
                </a:solidFill>
              </a:rPr>
              <a:t> 掌 握 了 逐 张 照 片 输入 的 方 法 </a:t>
            </a:r>
            <a:r>
              <a:rPr lang="en-CA" altLang="zh-CN" sz="2200" dirty="0" smtClean="0">
                <a:solidFill>
                  <a:schemeClr val="tx1"/>
                </a:solidFill>
              </a:rPr>
              <a:t>,</a:t>
            </a:r>
            <a:r>
              <a:rPr lang="zh-CN" altLang="en-US" sz="2200" dirty="0" smtClean="0">
                <a:solidFill>
                  <a:schemeClr val="tx1"/>
                </a:solidFill>
              </a:rPr>
              <a:t> 此 法 </a:t>
            </a:r>
            <a:r>
              <a:rPr lang="zh-CN" altLang="en-US" sz="2200" dirty="0" smtClean="0"/>
              <a:t>现 场 用 实 例 示 范 </a:t>
            </a:r>
            <a:r>
              <a:rPr lang="en-CA" altLang="zh-CN" sz="2200" dirty="0" smtClean="0"/>
              <a:t>,</a:t>
            </a:r>
            <a:r>
              <a:rPr lang="zh-CN" altLang="en-US" sz="2200" dirty="0" smtClean="0"/>
              <a:t> 很容易 就 明 白 了</a:t>
            </a:r>
            <a:r>
              <a:rPr lang="en-CA" altLang="zh-CN" sz="2200" dirty="0" smtClean="0"/>
              <a:t>.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en-CA" dirty="0"/>
          </a:p>
        </p:txBody>
      </p:sp>
      <p:pic>
        <p:nvPicPr>
          <p:cNvPr id="4" name="图片 3" descr="Clipboard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9144000" cy="4967700"/>
          </a:xfrm>
          <a:prstGeom prst="rect">
            <a:avLst/>
          </a:prstGeom>
        </p:spPr>
      </p:pic>
      <p:sp>
        <p:nvSpPr>
          <p:cNvPr id="5" name="下箭头 4"/>
          <p:cNvSpPr/>
          <p:nvPr/>
        </p:nvSpPr>
        <p:spPr>
          <a:xfrm>
            <a:off x="683568" y="112474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图片 5" descr="Clipboard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700808"/>
            <a:ext cx="5069277" cy="4514825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>
            <a:off x="3563888" y="2060848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等腰三角形 7"/>
          <p:cNvSpPr/>
          <p:nvPr/>
        </p:nvSpPr>
        <p:spPr>
          <a:xfrm>
            <a:off x="4932040" y="2780928"/>
            <a:ext cx="432048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等腰三角形 8"/>
          <p:cNvSpPr/>
          <p:nvPr/>
        </p:nvSpPr>
        <p:spPr>
          <a:xfrm>
            <a:off x="5652120" y="2852936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等腰三角形 9"/>
          <p:cNvSpPr/>
          <p:nvPr/>
        </p:nvSpPr>
        <p:spPr>
          <a:xfrm>
            <a:off x="5580112" y="3212976"/>
            <a:ext cx="432048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等腰三角形 10"/>
          <p:cNvSpPr/>
          <p:nvPr/>
        </p:nvSpPr>
        <p:spPr>
          <a:xfrm>
            <a:off x="5004048" y="3284984"/>
            <a:ext cx="288032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等腰三角形 11"/>
          <p:cNvSpPr/>
          <p:nvPr/>
        </p:nvSpPr>
        <p:spPr>
          <a:xfrm>
            <a:off x="4860032" y="3861048"/>
            <a:ext cx="504056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等腰三角形 12"/>
          <p:cNvSpPr/>
          <p:nvPr/>
        </p:nvSpPr>
        <p:spPr>
          <a:xfrm>
            <a:off x="5724128" y="3933056"/>
            <a:ext cx="360040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右箭头 14"/>
          <p:cNvSpPr/>
          <p:nvPr/>
        </p:nvSpPr>
        <p:spPr>
          <a:xfrm>
            <a:off x="6084168" y="3284984"/>
            <a:ext cx="936104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下箭头 16"/>
          <p:cNvSpPr/>
          <p:nvPr/>
        </p:nvSpPr>
        <p:spPr>
          <a:xfrm>
            <a:off x="6300192" y="5229200"/>
            <a:ext cx="432048" cy="64807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结束</a:t>
            </a:r>
            <a:r>
              <a:rPr lang="en-CA" altLang="zh-CN" sz="3600" dirty="0" smtClean="0"/>
              <a:t>,</a:t>
            </a:r>
            <a:r>
              <a:rPr lang="zh-CN" altLang="en-US" sz="3600" dirty="0" smtClean="0"/>
              <a:t> </a:t>
            </a:r>
            <a:r>
              <a:rPr lang="zh-CN" altLang="en-US" sz="3600" dirty="0" smtClean="0"/>
              <a:t>命名</a:t>
            </a:r>
            <a:r>
              <a:rPr lang="en-CA" altLang="zh-CN" sz="3600" dirty="0" smtClean="0"/>
              <a:t>,</a:t>
            </a:r>
            <a:r>
              <a:rPr lang="zh-CN" altLang="en-US" sz="3600" dirty="0" smtClean="0"/>
              <a:t> 保存及另存为</a:t>
            </a:r>
            <a:r>
              <a:rPr lang="zh-CN" altLang="en-US" sz="3600" dirty="0" smtClean="0"/>
              <a:t>幻灯片</a:t>
            </a:r>
            <a:r>
              <a:rPr lang="en-CA" altLang="zh-CN" sz="3600" dirty="0" err="1" smtClean="0"/>
              <a:t>PPTx</a:t>
            </a:r>
            <a:r>
              <a:rPr lang="en-CA" altLang="zh-CN" sz="3600" dirty="0" smtClean="0"/>
              <a:t>,</a:t>
            </a:r>
            <a:r>
              <a:rPr lang="zh-CN" altLang="en-US" sz="3600" dirty="0" smtClean="0"/>
              <a:t> 然后再另存为</a:t>
            </a:r>
            <a:r>
              <a:rPr lang="en-CA" altLang="zh-CN" sz="3600" dirty="0" err="1" smtClean="0"/>
              <a:t>PPSx</a:t>
            </a:r>
            <a:endParaRPr lang="en-CA" sz="3600" dirty="0"/>
          </a:p>
        </p:txBody>
      </p:sp>
      <p:pic>
        <p:nvPicPr>
          <p:cNvPr id="6" name="图片 5" descr="Clipboard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4320" y="1412777"/>
            <a:ext cx="7993616" cy="5445224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 rot="1410976">
            <a:off x="2828500" y="5343135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矩形 7"/>
          <p:cNvSpPr/>
          <p:nvPr/>
        </p:nvSpPr>
        <p:spPr>
          <a:xfrm>
            <a:off x="1907704" y="4653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点击左上角</a:t>
            </a:r>
            <a:r>
              <a:rPr lang="en-CA" altLang="zh-CN" dirty="0" smtClean="0"/>
              <a:t>,</a:t>
            </a:r>
            <a:r>
              <a:rPr lang="zh-CN" altLang="en-US" dirty="0" smtClean="0"/>
              <a:t> 在下拉工作列中点击</a:t>
            </a:r>
            <a:r>
              <a:rPr lang="zh-CN" altLang="en-US" dirty="0" smtClean="0"/>
              <a:t>保存</a:t>
            </a:r>
            <a:r>
              <a:rPr lang="en-CA" altLang="zh-CN" dirty="0" err="1" smtClean="0"/>
              <a:t>pptx</a:t>
            </a:r>
            <a:r>
              <a:rPr lang="en-CA" altLang="zh-CN" dirty="0" smtClean="0"/>
              <a:t> </a:t>
            </a:r>
            <a:r>
              <a:rPr lang="en-CA" altLang="zh-CN" dirty="0" smtClean="0"/>
              <a:t>(S),</a:t>
            </a:r>
            <a:r>
              <a:rPr lang="zh-CN" altLang="en-US" dirty="0" smtClean="0"/>
              <a:t> 再另存为</a:t>
            </a:r>
            <a:r>
              <a:rPr lang="en-CA" altLang="zh-CN" dirty="0" smtClean="0"/>
              <a:t> (</a:t>
            </a:r>
            <a:r>
              <a:rPr lang="en-CA" altLang="zh-CN" dirty="0" smtClean="0"/>
              <a:t>A)</a:t>
            </a:r>
            <a:r>
              <a:rPr lang="en-CA" altLang="zh-CN" dirty="0" err="1" smtClean="0"/>
              <a:t>ppsx</a:t>
            </a:r>
            <a:r>
              <a:rPr lang="en-CA" altLang="zh-CN" dirty="0" smtClean="0"/>
              <a:t>.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70</Words>
  <Application>Microsoft Office PowerPoint</Application>
  <PresentationFormat>全屏显示(4:3)</PresentationFormat>
  <Paragraphs>6</Paragraphs>
  <Slides>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 Point Presentation PPTx  一次插入成批多张照片的办法</vt:lpstr>
      <vt:lpstr>点击插入, 再点击箭头所指的相册. 从电脑中选用资料夾, 打开资料夾选出全部图片(以三角形代表)出现在方块内, 並在预览中出现.  按黄箭头所指创建,全部图片便進入 Power Point 了. 掌 握 了 逐 张 照 片 输入 的 方 法 , 此 法 现 场 用 实 例 示 范 , 很容易 就 明 白 了.</vt:lpstr>
      <vt:lpstr>结束, 命名, 保存及另存为幻灯片PPTx, 然后再另存为PPSx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Presentation PPTx  一次插入成批多张照片的办法</dc:title>
  <dc:creator>Siu Yee Fong</dc:creator>
  <cp:lastModifiedBy>Siu Yee Fong</cp:lastModifiedBy>
  <cp:revision>5</cp:revision>
  <dcterms:created xsi:type="dcterms:W3CDTF">2014-02-17T17:25:20Z</dcterms:created>
  <dcterms:modified xsi:type="dcterms:W3CDTF">2014-02-17T18:55:15Z</dcterms:modified>
</cp:coreProperties>
</file>